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56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A1E8-F048-4729-92E4-7BA08375882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9DF5-3C64-459F-914C-BC4B0CC93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7758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A1E8-F048-4729-92E4-7BA08375882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9DF5-3C64-459F-914C-BC4B0CC93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4742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A1E8-F048-4729-92E4-7BA08375882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9DF5-3C64-459F-914C-BC4B0CC93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038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A1E8-F048-4729-92E4-7BA08375882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9DF5-3C64-459F-914C-BC4B0CC93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2438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A1E8-F048-4729-92E4-7BA08375882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9DF5-3C64-459F-914C-BC4B0CC93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206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A1E8-F048-4729-92E4-7BA08375882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9DF5-3C64-459F-914C-BC4B0CC93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7764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A1E8-F048-4729-92E4-7BA08375882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9DF5-3C64-459F-914C-BC4B0CC93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7951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A1E8-F048-4729-92E4-7BA08375882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9DF5-3C64-459F-914C-BC4B0CC93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4770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A1E8-F048-4729-92E4-7BA08375882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9DF5-3C64-459F-914C-BC4B0CC93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7612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A1E8-F048-4729-92E4-7BA08375882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9DF5-3C64-459F-914C-BC4B0CC93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065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A1E8-F048-4729-92E4-7BA08375882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9DF5-3C64-459F-914C-BC4B0CC93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3465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51A1E8-F048-4729-92E4-7BA08375882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D59DF5-3C64-459F-914C-BC4B0CC93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3009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9D9BD80A-2E48-8075-10EF-82687F19CA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DBE2399D-4DD5-8F62-C7A9-ECCDB68B2672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1982181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72FF07A7-9030-8C61-4516-69CD12125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104D411D-263D-985D-63CD-B0606E305D17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279972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E5B2CE5C-A10E-F4E0-CC59-2B69635EC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FFB14AB-7968-8100-FE87-49DC8794418C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870657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2026-05-22T11:06:49Z</dcterms:created>
  <dcterms:modified xsi:type="dcterms:W3CDTF">2026-05-22T11:10:28Z</dcterms:modified>
</cp:coreProperties>
</file>